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7" r:id="rId5"/>
    <p:sldId id="308"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695" autoAdjust="0"/>
    <p:restoredTop sz="96236" autoAdjust="0"/>
  </p:normalViewPr>
  <p:slideViewPr>
    <p:cSldViewPr snapToGrid="0" snapToObjects="1" showGuides="1">
      <p:cViewPr varScale="1">
        <p:scale>
          <a:sx n="23" d="100"/>
          <a:sy n="23" d="100"/>
        </p:scale>
        <p:origin x="1776" y="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10.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7"/>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4"/>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5"/>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6"/>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7"/>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20A824-13B8-D624-A9B2-B7F8B8621C28}"/>
              </a:ext>
            </a:extLst>
          </p:cNvPr>
          <p:cNvSpPr txBox="1"/>
          <p:nvPr/>
        </p:nvSpPr>
        <p:spPr>
          <a:xfrm>
            <a:off x="5992449" y="24454097"/>
            <a:ext cx="3418401" cy="2299347"/>
          </a:xfrm>
          <a:prstGeom prst="rect">
            <a:avLst/>
          </a:prstGeom>
          <a:noFill/>
        </p:spPr>
        <p:txBody>
          <a:bodyPr wrap="square" rtlCol="0">
            <a:spAutoFit/>
          </a:bodyPr>
          <a:lstStyle/>
          <a:p>
            <a:r>
              <a:rPr lang="en-US" dirty="0" err="1"/>
              <a:t>T_i</a:t>
            </a:r>
            <a:r>
              <a:rPr lang="en-US" dirty="0"/>
              <a:t> TYPO</a:t>
            </a:r>
          </a:p>
        </p:txBody>
      </p:sp>
      <p:sp>
        <p:nvSpPr>
          <p:cNvPr id="13" name="TextBox 12">
            <a:extLst>
              <a:ext uri="{FF2B5EF4-FFF2-40B4-BE49-F238E27FC236}">
                <a16:creationId xmlns:a16="http://schemas.microsoft.com/office/drawing/2014/main" id="{244946B6-4601-69F7-38D9-FAAF70D6BA1C}"/>
              </a:ext>
            </a:extLst>
          </p:cNvPr>
          <p:cNvSpPr txBox="1"/>
          <p:nvPr/>
        </p:nvSpPr>
        <p:spPr>
          <a:xfrm>
            <a:off x="11354092" y="22354607"/>
            <a:ext cx="3988288" cy="3402855"/>
          </a:xfrm>
          <a:prstGeom prst="rect">
            <a:avLst/>
          </a:prstGeom>
          <a:noFill/>
        </p:spPr>
        <p:txBody>
          <a:bodyPr wrap="square" rtlCol="0">
            <a:spAutoFit/>
          </a:bodyPr>
          <a:lstStyle/>
          <a:p>
            <a:r>
              <a:rPr lang="en-US" dirty="0"/>
              <a:t>NUMBER EQUATIONS!</a:t>
            </a:r>
          </a:p>
        </p:txBody>
      </p: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p:spTree>
    <p:extLst>
      <p:ext uri="{BB962C8B-B14F-4D97-AF65-F5344CB8AC3E}">
        <p14:creationId xmlns:p14="http://schemas.microsoft.com/office/powerpoint/2010/main" val="33131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78313" y="17315000"/>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accurately model the decay of a 1-D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6"/>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04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6712</TotalTime>
  <Words>4917</Words>
  <Application>Microsoft Office PowerPoint</Application>
  <PresentationFormat>Custom</PresentationFormat>
  <Paragraphs>179</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152</cp:revision>
  <cp:lastPrinted>2018-10-04T13:58:04Z</cp:lastPrinted>
  <dcterms:created xsi:type="dcterms:W3CDTF">2018-05-04T16:01:53Z</dcterms:created>
  <dcterms:modified xsi:type="dcterms:W3CDTF">2023-08-01T18:59:52Z</dcterms:modified>
</cp:coreProperties>
</file>